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9AB2A-27EE-40FB-8055-0A4A05CAE1E2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72744-A23F-4719-A4E4-CE5642660BE7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23553-7664-4F15-8E39-6D3443AD3093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07043-6C5A-4035-AA43-0F0BC3FAF18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751D5-DC26-45A3-B42F-66DAAE676841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4B0C392-80F8-4412-B6AF-D809288DF4C7}" type="datetime1">
              <a:rPr lang="en-US" smtClean="0"/>
              <a:pPr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The Great Controversy Continues on Planet Earth, Part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>The Great Controversy Continues on Planet Earth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Part 1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Cain and Abel illustrate two different responses to God’s offer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of salvation.  Both brothers brought sacrifices, but only one obeyed God.</a:t>
            </a:r>
          </a:p>
          <a:p>
            <a:endParaRPr lang="en-US" dirty="0" smtClean="0"/>
          </a:p>
          <a:p>
            <a:pPr lvl="2"/>
            <a:r>
              <a:rPr lang="en-US" sz="2600" dirty="0" smtClean="0"/>
              <a:t>What made the difference?</a:t>
            </a:r>
          </a:p>
          <a:p>
            <a:pPr lvl="2"/>
            <a:r>
              <a:rPr lang="en-US" sz="2600" dirty="0" smtClean="0"/>
              <a:t>Did the difference consist mainly in the objects sacrificed—or in their attitudes?</a:t>
            </a:r>
          </a:p>
          <a:p>
            <a:pPr lvl="2"/>
            <a:r>
              <a:rPr lang="en-US" sz="2600" dirty="0" smtClean="0"/>
              <a:t>What does this tell us about God</a:t>
            </a:r>
            <a:r>
              <a:rPr lang="en-US" sz="2600" dirty="0" smtClean="0"/>
              <a:t>?</a:t>
            </a: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F01F-A4EC-40AB-95B7-555EF141A5CA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could God deal with the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sin problem in such a way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that saves sinners and also ensures that the sin problem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will be permanently settled?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F01F-A4EC-40AB-95B7-555EF141A5CA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are faith and obedience related, and how can we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express this relationship in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our own spiritual experience?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F01F-A4EC-40AB-95B7-555EF141A5CA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is involved in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serving God not only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with the head, but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with the heart?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F01F-A4EC-40AB-95B7-555EF141A5CA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169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Great Controversy Continues on Planet Earth Part 1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19</cp:revision>
  <dcterms:created xsi:type="dcterms:W3CDTF">2012-01-02T16:47:39Z</dcterms:created>
  <dcterms:modified xsi:type="dcterms:W3CDTF">2012-01-02T23:05:18Z</dcterms:modified>
</cp:coreProperties>
</file>